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9" r:id="rId6"/>
    <p:sldId id="270" r:id="rId7"/>
    <p:sldId id="273" r:id="rId8"/>
    <p:sldId id="267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EFF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EF7BB-995F-4119-A98B-EDC83399E5A5}" v="36" dt="2025-06-12T18:24:56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Dixon" userId="f4ff715a89bdcb6f" providerId="LiveId" clId="{AE3EF7BB-995F-4119-A98B-EDC83399E5A5}"/>
    <pc:docChg chg="undo custSel modSld">
      <pc:chgData name="Jessica Dixon" userId="f4ff715a89bdcb6f" providerId="LiveId" clId="{AE3EF7BB-995F-4119-A98B-EDC83399E5A5}" dt="2025-06-12T18:24:56.540" v="121"/>
      <pc:docMkLst>
        <pc:docMk/>
      </pc:docMkLst>
      <pc:sldChg chg="modSp mod">
        <pc:chgData name="Jessica Dixon" userId="f4ff715a89bdcb6f" providerId="LiveId" clId="{AE3EF7BB-995F-4119-A98B-EDC83399E5A5}" dt="2025-06-10T22:29:07.104" v="7" actId="1076"/>
        <pc:sldMkLst>
          <pc:docMk/>
          <pc:sldMk cId="1889122642" sldId="261"/>
        </pc:sldMkLst>
        <pc:spChg chg="mod">
          <ac:chgData name="Jessica Dixon" userId="f4ff715a89bdcb6f" providerId="LiveId" clId="{AE3EF7BB-995F-4119-A98B-EDC83399E5A5}" dt="2025-06-10T22:28:59.431" v="6" actId="1076"/>
          <ac:spMkLst>
            <pc:docMk/>
            <pc:sldMk cId="1889122642" sldId="261"/>
            <ac:spMk id="2" creationId="{07C8198B-61B4-490F-AA97-99CFA2CF3622}"/>
          </ac:spMkLst>
        </pc:spChg>
        <pc:spChg chg="mod">
          <ac:chgData name="Jessica Dixon" userId="f4ff715a89bdcb6f" providerId="LiveId" clId="{AE3EF7BB-995F-4119-A98B-EDC83399E5A5}" dt="2025-06-10T22:29:07.104" v="7" actId="1076"/>
          <ac:spMkLst>
            <pc:docMk/>
            <pc:sldMk cId="1889122642" sldId="261"/>
            <ac:spMk id="3" creationId="{96B87C98-6E1F-4B38-91BE-8941A7E9C93B}"/>
          </ac:spMkLst>
        </pc:spChg>
      </pc:sldChg>
      <pc:sldChg chg="addSp delSp modSp mod setBg">
        <pc:chgData name="Jessica Dixon" userId="f4ff715a89bdcb6f" providerId="LiveId" clId="{AE3EF7BB-995F-4119-A98B-EDC83399E5A5}" dt="2025-06-12T18:24:56.540" v="121"/>
        <pc:sldMkLst>
          <pc:docMk/>
          <pc:sldMk cId="1162184570" sldId="273"/>
        </pc:sldMkLst>
        <pc:spChg chg="mod">
          <ac:chgData name="Jessica Dixon" userId="f4ff715a89bdcb6f" providerId="LiveId" clId="{AE3EF7BB-995F-4119-A98B-EDC83399E5A5}" dt="2025-06-12T18:23:23.911" v="107" actId="1076"/>
          <ac:spMkLst>
            <pc:docMk/>
            <pc:sldMk cId="1162184570" sldId="273"/>
            <ac:spMk id="2" creationId="{35FCF965-A9E4-4FB1-BE6E-F3F2689FD91F}"/>
          </ac:spMkLst>
        </pc:spChg>
        <pc:spChg chg="add del mod">
          <ac:chgData name="Jessica Dixon" userId="f4ff715a89bdcb6f" providerId="LiveId" clId="{AE3EF7BB-995F-4119-A98B-EDC83399E5A5}" dt="2025-06-12T18:12:37.417" v="18" actId="21"/>
          <ac:spMkLst>
            <pc:docMk/>
            <pc:sldMk cId="1162184570" sldId="273"/>
            <ac:spMk id="6" creationId="{7A7FD177-5C27-9376-913D-3B65F4DA4BC5}"/>
          </ac:spMkLst>
        </pc:spChg>
        <pc:picChg chg="add del mod ord">
          <ac:chgData name="Jessica Dixon" userId="f4ff715a89bdcb6f" providerId="LiveId" clId="{AE3EF7BB-995F-4119-A98B-EDC83399E5A5}" dt="2025-06-12T18:12:37.417" v="18" actId="21"/>
          <ac:picMkLst>
            <pc:docMk/>
            <pc:sldMk cId="1162184570" sldId="273"/>
            <ac:picMk id="4" creationId="{E01083E7-CB18-DF54-498D-020021F46EDB}"/>
          </ac:picMkLst>
        </pc:picChg>
        <pc:picChg chg="mod">
          <ac:chgData name="Jessica Dixon" userId="f4ff715a89bdcb6f" providerId="LiveId" clId="{AE3EF7BB-995F-4119-A98B-EDC83399E5A5}" dt="2025-06-12T18:24:17.831" v="120" actId="1076"/>
          <ac:picMkLst>
            <pc:docMk/>
            <pc:sldMk cId="1162184570" sldId="273"/>
            <ac:picMk id="5" creationId="{7EEBEC4F-1E46-1C9D-9EAB-B99F9CC1BB47}"/>
          </ac:picMkLst>
        </pc:picChg>
        <pc:picChg chg="add del mod ord">
          <ac:chgData name="Jessica Dixon" userId="f4ff715a89bdcb6f" providerId="LiveId" clId="{AE3EF7BB-995F-4119-A98B-EDC83399E5A5}" dt="2025-06-12T18:15:59.460" v="51" actId="21"/>
          <ac:picMkLst>
            <pc:docMk/>
            <pc:sldMk cId="1162184570" sldId="273"/>
            <ac:picMk id="8" creationId="{2FB4C3B0-44E3-151C-707C-F651ECFC97ED}"/>
          </ac:picMkLst>
        </pc:picChg>
        <pc:picChg chg="del">
          <ac:chgData name="Jessica Dixon" userId="f4ff715a89bdcb6f" providerId="LiveId" clId="{AE3EF7BB-995F-4119-A98B-EDC83399E5A5}" dt="2025-06-12T18:09:08.123" v="9" actId="21"/>
          <ac:picMkLst>
            <pc:docMk/>
            <pc:sldMk cId="1162184570" sldId="273"/>
            <ac:picMk id="9" creationId="{4032042D-2A1A-C3CF-C3F3-97E6B164016A}"/>
          </ac:picMkLst>
        </pc:picChg>
        <pc:picChg chg="mod">
          <ac:chgData name="Jessica Dixon" userId="f4ff715a89bdcb6f" providerId="LiveId" clId="{AE3EF7BB-995F-4119-A98B-EDC83399E5A5}" dt="2025-06-12T18:23:35.719" v="109" actId="1076"/>
          <ac:picMkLst>
            <pc:docMk/>
            <pc:sldMk cId="1162184570" sldId="273"/>
            <ac:picMk id="11" creationId="{18E909C4-09B0-B873-C10D-7BDBB6739543}"/>
          </ac:picMkLst>
        </pc:picChg>
        <pc:picChg chg="add mod ord">
          <ac:chgData name="Jessica Dixon" userId="f4ff715a89bdcb6f" providerId="LiveId" clId="{AE3EF7BB-995F-4119-A98B-EDC83399E5A5}" dt="2025-06-12T18:24:04.981" v="117" actId="14100"/>
          <ac:picMkLst>
            <pc:docMk/>
            <pc:sldMk cId="1162184570" sldId="273"/>
            <ac:picMk id="12" creationId="{BC2D920B-8AC9-1633-1C1B-3151A8BAA7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3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9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5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llpaperflare.com/halloween-computer-desktop-backgrounds-cloud-sky-flying-wallpaper-yydw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3D code background">
            <a:extLst>
              <a:ext uri="{FF2B5EF4-FFF2-40B4-BE49-F238E27FC236}">
                <a16:creationId xmlns:a16="http://schemas.microsoft.com/office/drawing/2014/main" id="{256C336C-46DA-8435-C8F2-B5BCBBEE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737" y="1482602"/>
            <a:ext cx="8322535" cy="2236264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solidFill>
                  <a:srgbClr val="FFFFFF"/>
                </a:solidFill>
              </a:rPr>
              <a:t>CEIS101C Module 6 </a:t>
            </a:r>
            <a:br>
              <a:rPr lang="en-US" sz="5400" dirty="0">
                <a:solidFill>
                  <a:srgbClr val="FFFFFF"/>
                </a:solidFill>
              </a:rPr>
            </a:b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9833" y="3099461"/>
            <a:ext cx="8074341" cy="61940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Adding Automated Light to Smart Home System </a:t>
            </a:r>
          </a:p>
        </p:txBody>
      </p:sp>
      <p:pic>
        <p:nvPicPr>
          <p:cNvPr id="6" name="Picture 5" descr="A logo on a black background">
            <a:extLst>
              <a:ext uri="{FF2B5EF4-FFF2-40B4-BE49-F238E27FC236}">
                <a16:creationId xmlns:a16="http://schemas.microsoft.com/office/drawing/2014/main" id="{177AE74D-C479-AB09-A006-93E1EBD99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3" y="260073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bstract spiral on blue tech background">
            <a:extLst>
              <a:ext uri="{FF2B5EF4-FFF2-40B4-BE49-F238E27FC236}">
                <a16:creationId xmlns:a16="http://schemas.microsoft.com/office/drawing/2014/main" id="{807A2E3E-C8FC-3B85-BDE0-CFE274334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7E22B-7BCB-4992-85CF-CCAF15D9C7B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Rubric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C7E413A-6A9E-428D-A079-5F9139C35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738667"/>
              </p:ext>
            </p:extLst>
          </p:nvPr>
        </p:nvGraphicFramePr>
        <p:xfrm>
          <a:off x="939799" y="2055652"/>
          <a:ext cx="9988395" cy="3346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465">
                  <a:extLst>
                    <a:ext uri="{9D8B030D-6E8A-4147-A177-3AD203B41FA5}">
                      <a16:colId xmlns:a16="http://schemas.microsoft.com/office/drawing/2014/main" val="2494064502"/>
                    </a:ext>
                  </a:extLst>
                </a:gridCol>
                <a:gridCol w="3329465">
                  <a:extLst>
                    <a:ext uri="{9D8B030D-6E8A-4147-A177-3AD203B41FA5}">
                      <a16:colId xmlns:a16="http://schemas.microsoft.com/office/drawing/2014/main" val="1566128757"/>
                    </a:ext>
                  </a:extLst>
                </a:gridCol>
                <a:gridCol w="3329465">
                  <a:extLst>
                    <a:ext uri="{9D8B030D-6E8A-4147-A177-3AD203B41FA5}">
                      <a16:colId xmlns:a16="http://schemas.microsoft.com/office/drawing/2014/main" val="722685570"/>
                    </a:ext>
                  </a:extLst>
                </a:gridCol>
              </a:tblGrid>
              <a:tr h="314481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Requirement(s)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127368"/>
                  </a:ext>
                </a:extLst>
              </a:tr>
              <a:tr h="599086">
                <a:tc>
                  <a:txBody>
                    <a:bodyPr/>
                    <a:lstStyle/>
                    <a:p>
                      <a:r>
                        <a:rPr lang="en-US" sz="1800" b="1" dirty="0"/>
                        <a:t>Set up circuit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Picture of complete circuit with automated LED off</a:t>
                      </a:r>
                      <a:endParaRPr lang="en-US" sz="18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858599"/>
                  </a:ext>
                </a:extLst>
              </a:tr>
              <a:tr h="599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Set up circuit</a:t>
                      </a:r>
                    </a:p>
                    <a:p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Picture of complete circuit with automated LED on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104230"/>
                  </a:ext>
                </a:extLst>
              </a:tr>
              <a:tr h="786204">
                <a:tc>
                  <a:txBody>
                    <a:bodyPr/>
                    <a:lstStyle/>
                    <a:p>
                      <a:r>
                        <a:rPr lang="en-US" sz="1800" b="1" dirty="0"/>
                        <a:t>Upload code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Screenshot of code in Arduino IDE with your name shown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126503"/>
                  </a:ext>
                </a:extLst>
              </a:tr>
              <a:tr h="786204">
                <a:tc>
                  <a:txBody>
                    <a:bodyPr/>
                    <a:lstStyle/>
                    <a:p>
                      <a:r>
                        <a:rPr lang="en-US" sz="1800" b="1" dirty="0"/>
                        <a:t>Run code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Screenshot of Serial Monitor with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your name and messages shown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8393"/>
                  </a:ext>
                </a:extLst>
              </a:tr>
            </a:tbl>
          </a:graphicData>
        </a:graphic>
      </p:graphicFrame>
      <p:pic>
        <p:nvPicPr>
          <p:cNvPr id="9" name="Picture 8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14B2186C-95AC-098E-DCDC-5BA38036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76" y="1290879"/>
            <a:ext cx="4675024" cy="46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ve hanging light bulbs in the dark with one light bulb with electric line">
            <a:extLst>
              <a:ext uri="{FF2B5EF4-FFF2-40B4-BE49-F238E27FC236}">
                <a16:creationId xmlns:a16="http://schemas.microsoft.com/office/drawing/2014/main" id="{1CCB5C42-F6DA-2861-E43E-A1727AFF8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&#10;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6651" y="522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     </a:t>
            </a:r>
            <a:r>
              <a:rPr lang="en-US" b="1" dirty="0">
                <a:solidFill>
                  <a:schemeClr val="bg1"/>
                </a:solidFill>
              </a:rPr>
              <a:t>Circuit with automated LED </a:t>
            </a:r>
            <a:r>
              <a:rPr lang="en-US" sz="4800" b="1" dirty="0">
                <a:solidFill>
                  <a:schemeClr val="bg1"/>
                </a:solidFill>
              </a:rPr>
              <a:t>off </a:t>
            </a:r>
          </a:p>
        </p:txBody>
      </p:sp>
      <p:pic>
        <p:nvPicPr>
          <p:cNvPr id="5" name="Content Placeholder 4" descr="A circuit board with wires and a cable">
            <a:extLst>
              <a:ext uri="{FF2B5EF4-FFF2-40B4-BE49-F238E27FC236}">
                <a16:creationId xmlns:a16="http://schemas.microsoft.com/office/drawing/2014/main" id="{C8F18668-22EC-E298-DC67-BA90AABDF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5" y="1665596"/>
            <a:ext cx="8984378" cy="4990011"/>
          </a:xfrm>
        </p:spPr>
      </p:pic>
      <p:pic>
        <p:nvPicPr>
          <p:cNvPr id="19" name="Picture 18" descr="A logo on a black background">
            <a:extLst>
              <a:ext uri="{FF2B5EF4-FFF2-40B4-BE49-F238E27FC236}">
                <a16:creationId xmlns:a16="http://schemas.microsoft.com/office/drawing/2014/main" id="{F4485C62-5EAF-74ED-018D-05855F539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51" y="-801857"/>
            <a:ext cx="3824799" cy="3824799"/>
          </a:xfrm>
          <a:prstGeom prst="rect">
            <a:avLst/>
          </a:prstGeom>
        </p:spPr>
      </p:pic>
      <p:pic>
        <p:nvPicPr>
          <p:cNvPr id="21" name="Picture 20" descr="A red and green squares with a black background&#10;&#10;AI-generated content may be incorrect.">
            <a:extLst>
              <a:ext uri="{FF2B5EF4-FFF2-40B4-BE49-F238E27FC236}">
                <a16:creationId xmlns:a16="http://schemas.microsoft.com/office/drawing/2014/main" id="{70012715-10F2-EB62-EEE4-42E9E8441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7758" t="35272" r="24944" b="34295"/>
          <a:stretch>
            <a:fillRect/>
          </a:stretch>
        </p:blipFill>
        <p:spPr>
          <a:xfrm>
            <a:off x="7805300" y="939013"/>
            <a:ext cx="996873" cy="4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littering ends of fiber optic decorative tree">
            <a:extLst>
              <a:ext uri="{FF2B5EF4-FFF2-40B4-BE49-F238E27FC236}">
                <a16:creationId xmlns:a16="http://schemas.microsoft.com/office/drawing/2014/main" id="{BC2D920B-8AC9-1633-1C1B-3151A8BAA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94" y="0"/>
            <a:ext cx="91495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9785" y="668845"/>
            <a:ext cx="3272279" cy="3194463"/>
          </a:xfrm>
        </p:spPr>
        <p:txBody>
          <a:bodyPr>
            <a:noAutofit/>
          </a:bodyPr>
          <a:lstStyle/>
          <a:p>
            <a:pPr algn="ctr"/>
            <a:r>
              <a:rPr lang="en-US" sz="4900" b="1" dirty="0">
                <a:solidFill>
                  <a:srgbClr val="FF0000"/>
                </a:solidFill>
              </a:rPr>
              <a:t>Circuit </a:t>
            </a:r>
            <a:br>
              <a:rPr lang="en-US" sz="4900" b="1" dirty="0">
                <a:solidFill>
                  <a:srgbClr val="FF0000"/>
                </a:solidFill>
              </a:rPr>
            </a:br>
            <a:r>
              <a:rPr lang="en-US" sz="4900" b="1" dirty="0">
                <a:solidFill>
                  <a:srgbClr val="FF0000"/>
                </a:solidFill>
              </a:rPr>
              <a:t>with </a:t>
            </a:r>
            <a:br>
              <a:rPr lang="en-US" sz="4900" b="1" dirty="0">
                <a:solidFill>
                  <a:srgbClr val="FF0000"/>
                </a:solidFill>
              </a:rPr>
            </a:br>
            <a:r>
              <a:rPr lang="en-US" sz="4900" b="1" dirty="0">
                <a:solidFill>
                  <a:srgbClr val="FF0000"/>
                </a:solidFill>
              </a:rPr>
              <a:t>automated </a:t>
            </a:r>
            <a:br>
              <a:rPr lang="en-US" sz="4900" b="1" dirty="0">
                <a:solidFill>
                  <a:srgbClr val="FF0000"/>
                </a:solidFill>
              </a:rPr>
            </a:br>
            <a:r>
              <a:rPr lang="en-US" sz="4900" b="1" u="sng" dirty="0">
                <a:solidFill>
                  <a:srgbClr val="FF0000"/>
                </a:solidFill>
              </a:rPr>
              <a:t>LED</a:t>
            </a:r>
            <a:r>
              <a:rPr lang="en-US" sz="4900" b="1" dirty="0">
                <a:solidFill>
                  <a:srgbClr val="FF0000"/>
                </a:solidFill>
              </a:rPr>
              <a:t> on</a:t>
            </a:r>
          </a:p>
        </p:txBody>
      </p:sp>
      <p:pic>
        <p:nvPicPr>
          <p:cNvPr id="5" name="Content Placeholder 4" descr="A circuit board with wires and a red star">
            <a:extLst>
              <a:ext uri="{FF2B5EF4-FFF2-40B4-BE49-F238E27FC236}">
                <a16:creationId xmlns:a16="http://schemas.microsoft.com/office/drawing/2014/main" id="{7EEBEC4F-1E46-1C9D-9EAB-B99F9CC1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57" y="770944"/>
            <a:ext cx="7019241" cy="5316112"/>
          </a:xfrm>
        </p:spPr>
      </p:pic>
      <p:pic>
        <p:nvPicPr>
          <p:cNvPr id="11" name="Picture 10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18E909C4-09B0-B873-C10D-7BDBB6739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53" y="2536611"/>
            <a:ext cx="4321389" cy="43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puter script on a screen">
            <a:extLst>
              <a:ext uri="{FF2B5EF4-FFF2-40B4-BE49-F238E27FC236}">
                <a16:creationId xmlns:a16="http://schemas.microsoft.com/office/drawing/2014/main" id="{60415CE1-D464-C0AA-2CC8-6277A0B67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97" y="0"/>
            <a:ext cx="10010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" y="229456"/>
            <a:ext cx="2403764" cy="3414197"/>
          </a:xfrm>
        </p:spPr>
        <p:txBody>
          <a:bodyPr vert="vert270">
            <a:noAutofit/>
          </a:bodyPr>
          <a:lstStyle/>
          <a:p>
            <a:r>
              <a:rPr lang="en-US" sz="8000" b="1" dirty="0"/>
              <a:t>Arduino Code</a:t>
            </a:r>
          </a:p>
        </p:txBody>
      </p:sp>
      <p:pic>
        <p:nvPicPr>
          <p:cNvPr id="5" name="Content Placeholder 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DDE12E11-3A8C-2570-0384-203C2D194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08" y="229456"/>
            <a:ext cx="4856549" cy="6328098"/>
          </a:xfrm>
        </p:spPr>
      </p:pic>
      <p:pic>
        <p:nvPicPr>
          <p:cNvPr id="11" name="Picture 10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5851304-DB32-CF49-65CB-26CE023E1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059" y="2229925"/>
            <a:ext cx="5423663" cy="54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vice and padlock">
            <a:extLst>
              <a:ext uri="{FF2B5EF4-FFF2-40B4-BE49-F238E27FC236}">
                <a16:creationId xmlns:a16="http://schemas.microsoft.com/office/drawing/2014/main" id="{B5341D00-90D4-CA25-F0C3-BB542AE8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17871">
            <a:off x="60703" y="1004845"/>
            <a:ext cx="3733336" cy="72122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highlight>
                  <a:srgbClr val="C0C0C0"/>
                </a:highlight>
              </a:rPr>
              <a:t>Serial Monitor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860C-7594-4F75-A208-7617B45D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5136" y="201881"/>
            <a:ext cx="2972108" cy="5961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CEIS101C Course Project Module 6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Name: Jessica Dixon 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Alert! Possible Intruder.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C0C0C0"/>
                </a:highlight>
              </a:rPr>
              <a:t>The automated light is 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70912-1011-1A50-065D-BA77BBBE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6" y="4453247"/>
            <a:ext cx="3844541" cy="2133662"/>
          </a:xfrm>
          <a:prstGeom prst="rect">
            <a:avLst/>
          </a:prstGeom>
        </p:spPr>
      </p:pic>
      <p:pic>
        <p:nvPicPr>
          <p:cNvPr id="7" name="Picture 6" descr="A logo on a black background">
            <a:extLst>
              <a:ext uri="{FF2B5EF4-FFF2-40B4-BE49-F238E27FC236}">
                <a16:creationId xmlns:a16="http://schemas.microsoft.com/office/drawing/2014/main" id="{69670B2E-873F-F5A5-F51E-55F686A3F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558">
            <a:off x="-729930" y="-1105432"/>
            <a:ext cx="3556258" cy="35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378DE8F3B0C4B9CDFA4D2D69C6C5E" ma:contentTypeVersion="9" ma:contentTypeDescription="Create a new document." ma:contentTypeScope="" ma:versionID="13fb428f1aabc9b8ba308684ac21eeba">
  <xsd:schema xmlns:xsd="http://www.w3.org/2001/XMLSchema" xmlns:xs="http://www.w3.org/2001/XMLSchema" xmlns:p="http://schemas.microsoft.com/office/2006/metadata/properties" xmlns:ns2="72d70920-3115-43d8-8443-3c61d82a113c" targetNamespace="http://schemas.microsoft.com/office/2006/metadata/properties" ma:root="true" ma:fieldsID="6ddbf4286154e98e56ecd1cd1ae9678f" ns2:_="">
    <xsd:import namespace="72d70920-3115-43d8-8443-3c61d82a11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70920-3115-43d8-8443-3c61d82a11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55E186-3745-481E-B499-4D458E4BBA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70920-3115-43d8-8443-3c61d82a11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E30318-229F-409F-AD82-200EBB38B4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DFFE28-1FAB-49D1-95E5-8B6B5F20413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150</Words>
  <Application>Microsoft Office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CEIS101C Module 6  </vt:lpstr>
      <vt:lpstr>Rubric</vt:lpstr>
      <vt:lpstr>        Circuit with automated LED off </vt:lpstr>
      <vt:lpstr>Circuit  with  automated  LED on</vt:lpstr>
      <vt:lpstr>Arduino Code</vt:lpstr>
      <vt:lpstr>Serial Monitor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Jessica Dixon</cp:lastModifiedBy>
  <cp:revision>61</cp:revision>
  <dcterms:created xsi:type="dcterms:W3CDTF">2018-12-20T22:43:36Z</dcterms:created>
  <dcterms:modified xsi:type="dcterms:W3CDTF">2025-06-12T18:25:05Z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0x010100A71378DE8F3B0C4B9CDFA4D2D69C6C5E</vt:lpwstr>
  </property>
</Properties>
</file>