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4"/>
  </p:sldMasterIdLst>
  <p:sldIdLst>
    <p:sldId id="261" r:id="rId5"/>
    <p:sldId id="259" r:id="rId6"/>
    <p:sldId id="270" r:id="rId7"/>
    <p:sldId id="273" r:id="rId8"/>
    <p:sldId id="274" r:id="rId9"/>
    <p:sldId id="267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51B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9670B-AC2B-4771-A19F-BCACBED1AC61}" v="237" dt="2025-06-02T23:26:20.5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Dixon" userId="f4ff715a89bdcb6f" providerId="LiveId" clId="{79F9670B-AC2B-4771-A19F-BCACBED1AC61}"/>
    <pc:docChg chg="undo custSel modSld">
      <pc:chgData name="Jessica Dixon" userId="f4ff715a89bdcb6f" providerId="LiveId" clId="{79F9670B-AC2B-4771-A19F-BCACBED1AC61}" dt="2025-06-02T23:26:20.584" v="372"/>
      <pc:docMkLst>
        <pc:docMk/>
      </pc:docMkLst>
      <pc:sldChg chg="modSp mod setBg">
        <pc:chgData name="Jessica Dixon" userId="f4ff715a89bdcb6f" providerId="LiveId" clId="{79F9670B-AC2B-4771-A19F-BCACBED1AC61}" dt="2025-06-02T23:26:20.584" v="372"/>
        <pc:sldMkLst>
          <pc:docMk/>
          <pc:sldMk cId="2666727575" sldId="259"/>
        </pc:sldMkLst>
        <pc:spChg chg="mod">
          <ac:chgData name="Jessica Dixon" userId="f4ff715a89bdcb6f" providerId="LiveId" clId="{79F9670B-AC2B-4771-A19F-BCACBED1AC61}" dt="2025-06-02T23:00:31.662" v="129" actId="255"/>
          <ac:spMkLst>
            <pc:docMk/>
            <pc:sldMk cId="2666727575" sldId="259"/>
            <ac:spMk id="2" creationId="{8737E22B-7BCB-4992-85CF-CCAF15D9C7BB}"/>
          </ac:spMkLst>
        </pc:spChg>
        <pc:graphicFrameChg chg="modGraphic">
          <ac:chgData name="Jessica Dixon" userId="f4ff715a89bdcb6f" providerId="LiveId" clId="{79F9670B-AC2B-4771-A19F-BCACBED1AC61}" dt="2025-06-02T23:10:51.877" v="190"/>
          <ac:graphicFrameMkLst>
            <pc:docMk/>
            <pc:sldMk cId="2666727575" sldId="259"/>
            <ac:graphicFrameMk id="5" creationId="{8C7E413A-6A9E-428D-A079-5F9139C3575C}"/>
          </ac:graphicFrameMkLst>
        </pc:graphicFrameChg>
        <pc:picChg chg="mod">
          <ac:chgData name="Jessica Dixon" userId="f4ff715a89bdcb6f" providerId="LiveId" clId="{79F9670B-AC2B-4771-A19F-BCACBED1AC61}" dt="2025-06-02T23:09:33.883" v="187" actId="1076"/>
          <ac:picMkLst>
            <pc:docMk/>
            <pc:sldMk cId="2666727575" sldId="259"/>
            <ac:picMk id="6" creationId="{FDB3DD67-CC6A-0117-8092-1AB59F9B7FCA}"/>
          </ac:picMkLst>
        </pc:picChg>
      </pc:sldChg>
      <pc:sldChg chg="modSp mod">
        <pc:chgData name="Jessica Dixon" userId="f4ff715a89bdcb6f" providerId="LiveId" clId="{79F9670B-AC2B-4771-A19F-BCACBED1AC61}" dt="2025-06-02T23:00:14.265" v="128" actId="14100"/>
        <pc:sldMkLst>
          <pc:docMk/>
          <pc:sldMk cId="1889122642" sldId="261"/>
        </pc:sldMkLst>
        <pc:spChg chg="mod">
          <ac:chgData name="Jessica Dixon" userId="f4ff715a89bdcb6f" providerId="LiveId" clId="{79F9670B-AC2B-4771-A19F-BCACBED1AC61}" dt="2025-06-02T22:59:58.852" v="124" actId="1076"/>
          <ac:spMkLst>
            <pc:docMk/>
            <pc:sldMk cId="1889122642" sldId="261"/>
            <ac:spMk id="2" creationId="{07C8198B-61B4-490F-AA97-99CFA2CF3622}"/>
          </ac:spMkLst>
        </pc:spChg>
        <pc:spChg chg="mod">
          <ac:chgData name="Jessica Dixon" userId="f4ff715a89bdcb6f" providerId="LiveId" clId="{79F9670B-AC2B-4771-A19F-BCACBED1AC61}" dt="2025-06-02T23:00:14.265" v="128" actId="14100"/>
          <ac:spMkLst>
            <pc:docMk/>
            <pc:sldMk cId="1889122642" sldId="261"/>
            <ac:spMk id="3" creationId="{96B87C98-6E1F-4B38-91BE-8941A7E9C93B}"/>
          </ac:spMkLst>
        </pc:spChg>
        <pc:picChg chg="mod">
          <ac:chgData name="Jessica Dixon" userId="f4ff715a89bdcb6f" providerId="LiveId" clId="{79F9670B-AC2B-4771-A19F-BCACBED1AC61}" dt="2025-06-02T23:00:01.953" v="125" actId="1076"/>
          <ac:picMkLst>
            <pc:docMk/>
            <pc:sldMk cId="1889122642" sldId="261"/>
            <ac:picMk id="6" creationId="{44F8FC49-9613-5A71-0091-4F75BAA37336}"/>
          </ac:picMkLst>
        </pc:picChg>
      </pc:sldChg>
      <pc:sldChg chg="addSp delSp modSp mod setBg addAnim delAnim modAnim">
        <pc:chgData name="Jessica Dixon" userId="f4ff715a89bdcb6f" providerId="LiveId" clId="{79F9670B-AC2B-4771-A19F-BCACBED1AC61}" dt="2025-06-02T23:20:11.905" v="249" actId="207"/>
        <pc:sldMkLst>
          <pc:docMk/>
          <pc:sldMk cId="1970939897" sldId="267"/>
        </pc:sldMkLst>
        <pc:spChg chg="mod">
          <ac:chgData name="Jessica Dixon" userId="f4ff715a89bdcb6f" providerId="LiveId" clId="{79F9670B-AC2B-4771-A19F-BCACBED1AC61}" dt="2025-06-02T23:20:11.905" v="249" actId="207"/>
          <ac:spMkLst>
            <pc:docMk/>
            <pc:sldMk cId="1970939897" sldId="267"/>
            <ac:spMk id="2" creationId="{35FCF965-A9E4-4FB1-BE6E-F3F2689FD91F}"/>
          </ac:spMkLst>
        </pc:spChg>
        <pc:spChg chg="add del mod">
          <ac:chgData name="Jessica Dixon" userId="f4ff715a89bdcb6f" providerId="LiveId" clId="{79F9670B-AC2B-4771-A19F-BCACBED1AC61}" dt="2025-06-02T22:52:24.854" v="60" actId="21"/>
          <ac:spMkLst>
            <pc:docMk/>
            <pc:sldMk cId="1970939897" sldId="267"/>
            <ac:spMk id="15" creationId="{F8D9BF14-2C94-D7AD-1E6C-6BF380E64072}"/>
          </ac:spMkLst>
        </pc:spChg>
        <pc:picChg chg="add del mod ord">
          <ac:chgData name="Jessica Dixon" userId="f4ff715a89bdcb6f" providerId="LiveId" clId="{79F9670B-AC2B-4771-A19F-BCACBED1AC61}" dt="2025-06-02T22:53:13.383" v="74" actId="14100"/>
          <ac:picMkLst>
            <pc:docMk/>
            <pc:sldMk cId="1970939897" sldId="267"/>
            <ac:picMk id="5" creationId="{B61ECA6E-BF98-4BE3-2DFF-0CC7C9E153C8}"/>
          </ac:picMkLst>
        </pc:picChg>
        <pc:picChg chg="mod">
          <ac:chgData name="Jessica Dixon" userId="f4ff715a89bdcb6f" providerId="LiveId" clId="{79F9670B-AC2B-4771-A19F-BCACBED1AC61}" dt="2025-06-02T23:04:20.407" v="173" actId="1076"/>
          <ac:picMkLst>
            <pc:docMk/>
            <pc:sldMk cId="1970939897" sldId="267"/>
            <ac:picMk id="7" creationId="{DF8D3F4B-40EF-50A9-ED8F-CCADA4E2CA84}"/>
          </ac:picMkLst>
        </pc:picChg>
        <pc:picChg chg="add mod">
          <ac:chgData name="Jessica Dixon" userId="f4ff715a89bdcb6f" providerId="LiveId" clId="{79F9670B-AC2B-4771-A19F-BCACBED1AC61}" dt="2025-06-02T22:50:51.442" v="46" actId="14100"/>
          <ac:picMkLst>
            <pc:docMk/>
            <pc:sldMk cId="1970939897" sldId="267"/>
            <ac:picMk id="9" creationId="{82E93559-AEE9-51C7-C45C-B20B19B0602F}"/>
          </ac:picMkLst>
        </pc:picChg>
        <pc:picChg chg="add mod">
          <ac:chgData name="Jessica Dixon" userId="f4ff715a89bdcb6f" providerId="LiveId" clId="{79F9670B-AC2B-4771-A19F-BCACBED1AC61}" dt="2025-06-02T22:50:57.018" v="47" actId="14100"/>
          <ac:picMkLst>
            <pc:docMk/>
            <pc:sldMk cId="1970939897" sldId="267"/>
            <ac:picMk id="11" creationId="{E3E0C570-3418-4A12-E4EE-1DED893D88D9}"/>
          </ac:picMkLst>
        </pc:picChg>
        <pc:picChg chg="add mod">
          <ac:chgData name="Jessica Dixon" userId="f4ff715a89bdcb6f" providerId="LiveId" clId="{79F9670B-AC2B-4771-A19F-BCACBED1AC61}" dt="2025-06-02T22:52:16.243" v="58" actId="14100"/>
          <ac:picMkLst>
            <pc:docMk/>
            <pc:sldMk cId="1970939897" sldId="267"/>
            <ac:picMk id="13" creationId="{A176C05C-875C-0B41-6675-E0163795611B}"/>
          </ac:picMkLst>
        </pc:picChg>
      </pc:sldChg>
      <pc:sldChg chg="modSp mod setBg">
        <pc:chgData name="Jessica Dixon" userId="f4ff715a89bdcb6f" providerId="LiveId" clId="{79F9670B-AC2B-4771-A19F-BCACBED1AC61}" dt="2025-06-02T23:13:23.675" v="216"/>
        <pc:sldMkLst>
          <pc:docMk/>
          <pc:sldMk cId="3669562875" sldId="270"/>
        </pc:sldMkLst>
        <pc:spChg chg="mod">
          <ac:chgData name="Jessica Dixon" userId="f4ff715a89bdcb6f" providerId="LiveId" clId="{79F9670B-AC2B-4771-A19F-BCACBED1AC61}" dt="2025-06-02T23:01:45.453" v="138" actId="255"/>
          <ac:spMkLst>
            <pc:docMk/>
            <pc:sldMk cId="3669562875" sldId="270"/>
            <ac:spMk id="2" creationId="{35FCF965-A9E4-4FB1-BE6E-F3F2689FD91F}"/>
          </ac:spMkLst>
        </pc:spChg>
        <pc:picChg chg="mod">
          <ac:chgData name="Jessica Dixon" userId="f4ff715a89bdcb6f" providerId="LiveId" clId="{79F9670B-AC2B-4771-A19F-BCACBED1AC61}" dt="2025-06-02T23:01:21.637" v="135" actId="1076"/>
          <ac:picMkLst>
            <pc:docMk/>
            <pc:sldMk cId="3669562875" sldId="270"/>
            <ac:picMk id="7" creationId="{55EF6A92-08B2-01A2-9FAB-0CB7C9CD2F20}"/>
          </ac:picMkLst>
        </pc:picChg>
      </pc:sldChg>
      <pc:sldChg chg="modSp mod setBg">
        <pc:chgData name="Jessica Dixon" userId="f4ff715a89bdcb6f" providerId="LiveId" clId="{79F9670B-AC2B-4771-A19F-BCACBED1AC61}" dt="2025-06-02T23:16:10.609" v="240" actId="1076"/>
        <pc:sldMkLst>
          <pc:docMk/>
          <pc:sldMk cId="319435225" sldId="273"/>
        </pc:sldMkLst>
        <pc:spChg chg="mod">
          <ac:chgData name="Jessica Dixon" userId="f4ff715a89bdcb6f" providerId="LiveId" clId="{79F9670B-AC2B-4771-A19F-BCACBED1AC61}" dt="2025-06-02T23:16:10.609" v="240" actId="1076"/>
          <ac:spMkLst>
            <pc:docMk/>
            <pc:sldMk cId="319435225" sldId="273"/>
            <ac:spMk id="2" creationId="{35FCF965-A9E4-4FB1-BE6E-F3F2689FD91F}"/>
          </ac:spMkLst>
        </pc:spChg>
        <pc:picChg chg="mod">
          <ac:chgData name="Jessica Dixon" userId="f4ff715a89bdcb6f" providerId="LiveId" clId="{79F9670B-AC2B-4771-A19F-BCACBED1AC61}" dt="2025-06-02T23:15:52.247" v="237" actId="1076"/>
          <ac:picMkLst>
            <pc:docMk/>
            <pc:sldMk cId="319435225" sldId="273"/>
            <ac:picMk id="7" creationId="{0224955C-9C44-9D9C-0732-92CF0BD28E6B}"/>
          </ac:picMkLst>
        </pc:picChg>
      </pc:sldChg>
      <pc:sldChg chg="modSp mod setBg">
        <pc:chgData name="Jessica Dixon" userId="f4ff715a89bdcb6f" providerId="LiveId" clId="{79F9670B-AC2B-4771-A19F-BCACBED1AC61}" dt="2025-06-02T23:16:55.013" v="242"/>
        <pc:sldMkLst>
          <pc:docMk/>
          <pc:sldMk cId="2606869548" sldId="274"/>
        </pc:sldMkLst>
        <pc:spChg chg="mod">
          <ac:chgData name="Jessica Dixon" userId="f4ff715a89bdcb6f" providerId="LiveId" clId="{79F9670B-AC2B-4771-A19F-BCACBED1AC61}" dt="2025-06-02T23:03:36.187" v="165" actId="14100"/>
          <ac:spMkLst>
            <pc:docMk/>
            <pc:sldMk cId="2606869548" sldId="274"/>
            <ac:spMk id="2" creationId="{35FCF965-A9E4-4FB1-BE6E-F3F2689FD91F}"/>
          </ac:spMkLst>
        </pc:spChg>
      </pc:sldChg>
      <pc:sldChg chg="modSp mod setBg modAnim">
        <pc:chgData name="Jessica Dixon" userId="f4ff715a89bdcb6f" providerId="LiveId" clId="{79F9670B-AC2B-4771-A19F-BCACBED1AC61}" dt="2025-06-02T23:24:02.785" v="364"/>
        <pc:sldMkLst>
          <pc:docMk/>
          <pc:sldMk cId="4117332593" sldId="275"/>
        </pc:sldMkLst>
        <pc:spChg chg="mod">
          <ac:chgData name="Jessica Dixon" userId="f4ff715a89bdcb6f" providerId="LiveId" clId="{79F9670B-AC2B-4771-A19F-BCACBED1AC61}" dt="2025-06-02T23:21:46.834" v="261" actId="1076"/>
          <ac:spMkLst>
            <pc:docMk/>
            <pc:sldMk cId="4117332593" sldId="275"/>
            <ac:spMk id="6" creationId="{10EB6056-AA6F-1AD5-BA33-C969C31EB2B5}"/>
          </ac:spMkLst>
        </pc:spChg>
        <pc:picChg chg="mod">
          <ac:chgData name="Jessica Dixon" userId="f4ff715a89bdcb6f" providerId="LiveId" clId="{79F9670B-AC2B-4771-A19F-BCACBED1AC61}" dt="2025-06-02T23:05:32.481" v="182" actId="14100"/>
          <ac:picMkLst>
            <pc:docMk/>
            <pc:sldMk cId="4117332593" sldId="275"/>
            <ac:picMk id="5" creationId="{9C59F89C-7D33-CE48-50FC-D89010F88F2E}"/>
          </ac:picMkLst>
        </pc:picChg>
        <pc:picChg chg="mod">
          <ac:chgData name="Jessica Dixon" userId="f4ff715a89bdcb6f" providerId="LiveId" clId="{79F9670B-AC2B-4771-A19F-BCACBED1AC61}" dt="2025-06-02T23:21:41.636" v="260" actId="1076"/>
          <ac:picMkLst>
            <pc:docMk/>
            <pc:sldMk cId="4117332593" sldId="275"/>
            <ac:picMk id="7" creationId="{22B24ABC-6AD4-96C2-ACAB-2B77F5647E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0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0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1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85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4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19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5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6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31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7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0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6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574BDDD-E77C-4F65-80AE-A2B49D0566B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1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wing circuit board">
            <a:extLst>
              <a:ext uri="{FF2B5EF4-FFF2-40B4-BE49-F238E27FC236}">
                <a16:creationId xmlns:a16="http://schemas.microsoft.com/office/drawing/2014/main" id="{71EE0CF0-EABD-9CFA-488A-3B0FFF5B8D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1" b="15708"/>
          <a:stretch>
            <a:fillRect/>
          </a:stretch>
        </p:blipFill>
        <p:spPr>
          <a:xfrm>
            <a:off x="0" y="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256679"/>
            <a:ext cx="9144000" cy="2977099"/>
          </a:xfrm>
        </p:spPr>
        <p:txBody>
          <a:bodyPr>
            <a:normAutofit/>
          </a:bodyPr>
          <a:lstStyle/>
          <a:p>
            <a:r>
              <a:rPr lang="en-US" sz="6700" b="1" dirty="0">
                <a:solidFill>
                  <a:schemeClr val="tx1"/>
                </a:solidFill>
              </a:rPr>
              <a:t>CEIS101C Module 5 June2025 </a:t>
            </a:r>
            <a:br>
              <a:rPr lang="en-US" sz="67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jdixon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60124"/>
            <a:ext cx="9144000" cy="162691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Adding Distance Sensor to Smart Home System 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and Conducting Data Analysis</a:t>
            </a:r>
          </a:p>
        </p:txBody>
      </p:sp>
      <p:pic>
        <p:nvPicPr>
          <p:cNvPr id="6" name="Picture 5" descr="A logo on a black background">
            <a:extLst>
              <a:ext uri="{FF2B5EF4-FFF2-40B4-BE49-F238E27FC236}">
                <a16:creationId xmlns:a16="http://schemas.microsoft.com/office/drawing/2014/main" id="{44F8FC49-9613-5A71-0091-4F75BAA37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4" t="34632" r="32396" b="30790"/>
          <a:stretch/>
        </p:blipFill>
        <p:spPr>
          <a:xfrm>
            <a:off x="9778241" y="389896"/>
            <a:ext cx="2256311" cy="18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2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E22B-7BCB-4992-85CF-CCAF15D9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29" y="-122962"/>
            <a:ext cx="3406203" cy="1905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400" b="1" dirty="0">
                <a:solidFill>
                  <a:srgbClr val="B5351B"/>
                </a:solidFill>
              </a:rPr>
              <a:t>Rubric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C7E413A-6A9E-428D-A079-5F9139C35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93361"/>
              </p:ext>
            </p:extLst>
          </p:nvPr>
        </p:nvGraphicFramePr>
        <p:xfrm>
          <a:off x="1562100" y="1690688"/>
          <a:ext cx="9486900" cy="4936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2494064502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1566128757"/>
                    </a:ext>
                  </a:extLst>
                </a:gridCol>
                <a:gridCol w="3162300">
                  <a:extLst>
                    <a:ext uri="{9D8B030D-6E8A-4147-A177-3AD203B41FA5}">
                      <a16:colId xmlns:a16="http://schemas.microsoft.com/office/drawing/2014/main" val="722685570"/>
                    </a:ext>
                  </a:extLst>
                </a:gridCol>
              </a:tblGrid>
              <a:tr h="5917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Activity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Requirement(s)</a:t>
                      </a:r>
                    </a:p>
                  </a:txBody>
                  <a:tcPr>
                    <a:solidFill>
                      <a:srgbClr val="B53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Points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127368"/>
                  </a:ext>
                </a:extLst>
              </a:tr>
              <a:tr h="591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Set up 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Picture of circuit with green LED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7986"/>
                  </a:ext>
                </a:extLst>
              </a:tr>
              <a:tr h="10214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Set up circuit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Picture of circuit with yellow LED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858599"/>
                  </a:ext>
                </a:extLst>
              </a:tr>
              <a:tr h="591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Set up 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Picture of circuit with red LED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06401"/>
                  </a:ext>
                </a:extLst>
              </a:tr>
              <a:tr h="102141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Upload code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Screenshot of code in Arduino IDE with your name shown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126503"/>
                  </a:ext>
                </a:extLst>
              </a:tr>
              <a:tr h="102141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Analyze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Excel plot of data generated by distance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83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A9D4078-A702-5591-59F7-DBDFD1666B2E}"/>
              </a:ext>
            </a:extLst>
          </p:cNvPr>
          <p:cNvSpPr txBox="1"/>
          <p:nvPr/>
        </p:nvSpPr>
        <p:spPr>
          <a:xfrm>
            <a:off x="5585791" y="8766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A logo on a black background">
            <a:extLst>
              <a:ext uri="{FF2B5EF4-FFF2-40B4-BE49-F238E27FC236}">
                <a16:creationId xmlns:a16="http://schemas.microsoft.com/office/drawing/2014/main" id="{FDB3DD67-CC6A-0117-8092-1AB59F9B7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5" t="29930" r="35180" b="34246"/>
          <a:stretch/>
        </p:blipFill>
        <p:spPr>
          <a:xfrm>
            <a:off x="3063676" y="-234927"/>
            <a:ext cx="1892595" cy="19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2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59" y="218821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Circuit with </a:t>
            </a:r>
            <a:r>
              <a:rPr lang="en-US" sz="5400" b="1" dirty="0">
                <a:solidFill>
                  <a:srgbClr val="00B050"/>
                </a:solidFill>
              </a:rPr>
              <a:t>green LED</a:t>
            </a:r>
            <a:r>
              <a:rPr lang="en-US" sz="5400" b="1" dirty="0"/>
              <a:t> </a:t>
            </a:r>
            <a:r>
              <a:rPr lang="en-US" sz="4800" b="1" dirty="0"/>
              <a:t>on</a:t>
            </a:r>
          </a:p>
        </p:txBody>
      </p:sp>
      <p:pic>
        <p:nvPicPr>
          <p:cNvPr id="5" name="Content Placeholder 4" descr="A circuit board with wires and a red star">
            <a:extLst>
              <a:ext uri="{FF2B5EF4-FFF2-40B4-BE49-F238E27FC236}">
                <a16:creationId xmlns:a16="http://schemas.microsoft.com/office/drawing/2014/main" id="{7A0DCA5E-8478-5ACA-73C5-63850A950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34" y="1763418"/>
            <a:ext cx="7872085" cy="4875761"/>
          </a:xfrm>
        </p:spPr>
      </p:pic>
      <p:pic>
        <p:nvPicPr>
          <p:cNvPr id="7" name="Picture 6" descr="A logo on a black background">
            <a:extLst>
              <a:ext uri="{FF2B5EF4-FFF2-40B4-BE49-F238E27FC236}">
                <a16:creationId xmlns:a16="http://schemas.microsoft.com/office/drawing/2014/main" id="{55EF6A92-08B2-01A2-9FAB-0CB7C9CD2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686" y="0"/>
            <a:ext cx="5626102" cy="56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8284"/>
            <a:ext cx="3103667" cy="28774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Circuit with </a:t>
            </a:r>
            <a:br>
              <a:rPr lang="en-US" sz="4000" b="1" dirty="0"/>
            </a:br>
            <a:r>
              <a:rPr lang="en-US" sz="4000" b="1" dirty="0">
                <a:solidFill>
                  <a:srgbClr val="FFCC00"/>
                </a:solidFill>
              </a:rPr>
              <a:t>yellow LED </a:t>
            </a:r>
            <a:r>
              <a:rPr lang="en-US" sz="4000" b="1" dirty="0"/>
              <a:t>on</a:t>
            </a:r>
          </a:p>
        </p:txBody>
      </p:sp>
      <p:pic>
        <p:nvPicPr>
          <p:cNvPr id="5" name="Content Placeholder 4" descr="A circuit board with wires and a circuit board">
            <a:extLst>
              <a:ext uri="{FF2B5EF4-FFF2-40B4-BE49-F238E27FC236}">
                <a16:creationId xmlns:a16="http://schemas.microsoft.com/office/drawing/2014/main" id="{A54947F8-453A-F630-A8B3-FE0C1A320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13" y="660462"/>
            <a:ext cx="6881336" cy="5537076"/>
          </a:xfr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0224955C-9C44-9D9C-0732-92CF0BD28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29668" r="29872" b="28641"/>
          <a:stretch/>
        </p:blipFill>
        <p:spPr>
          <a:xfrm>
            <a:off x="124949" y="2769162"/>
            <a:ext cx="3103668" cy="29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4297"/>
            <a:ext cx="8282643" cy="1267968"/>
          </a:xfrm>
        </p:spPr>
        <p:txBody>
          <a:bodyPr>
            <a:normAutofit fontScale="90000"/>
          </a:bodyPr>
          <a:lstStyle/>
          <a:p>
            <a:r>
              <a:rPr lang="en-US" sz="5300" b="1" dirty="0"/>
              <a:t>Circuit with </a:t>
            </a:r>
            <a:r>
              <a:rPr lang="en-US" sz="6000" b="1" dirty="0">
                <a:solidFill>
                  <a:srgbClr val="FF0000"/>
                </a:solidFill>
              </a:rPr>
              <a:t>red LED </a:t>
            </a:r>
            <a:r>
              <a:rPr lang="en-US" sz="5300" b="1" dirty="0"/>
              <a:t>on</a:t>
            </a:r>
          </a:p>
        </p:txBody>
      </p:sp>
      <p:pic>
        <p:nvPicPr>
          <p:cNvPr id="5" name="Content Placeholder 4" descr="A circuit board with wires and a red star&#10;&#10;AI-generated content may be incorrect.">
            <a:extLst>
              <a:ext uri="{FF2B5EF4-FFF2-40B4-BE49-F238E27FC236}">
                <a16:creationId xmlns:a16="http://schemas.microsoft.com/office/drawing/2014/main" id="{F0B341C7-8E7C-6C55-4ED7-42116493D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0" y="1392265"/>
            <a:ext cx="9002331" cy="5227991"/>
          </a:xfr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F361667-4A2A-A9E8-AD43-5DFE5137D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4" t="30663" r="35372" b="29839"/>
          <a:stretch/>
        </p:blipFill>
        <p:spPr>
          <a:xfrm>
            <a:off x="9939951" y="3852672"/>
            <a:ext cx="2252049" cy="2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69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3.33333E-6 L 4.58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program">
            <a:extLst>
              <a:ext uri="{FF2B5EF4-FFF2-40B4-BE49-F238E27FC236}">
                <a16:creationId xmlns:a16="http://schemas.microsoft.com/office/drawing/2014/main" id="{B61ECA6E-BF98-4BE3-2DFF-0CC7C9E15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81" y="1319997"/>
            <a:ext cx="4386236" cy="37964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3479" y="521415"/>
            <a:ext cx="4035195" cy="5815167"/>
          </a:xfrm>
        </p:spPr>
        <p:txBody>
          <a:bodyPr vert="wordArtVert" anchor="ctr" anchorCtr="0">
            <a:normAutofit/>
          </a:bodyPr>
          <a:lstStyle/>
          <a:p>
            <a:r>
              <a:rPr lang="en-US" sz="4500" b="1" dirty="0"/>
              <a:t>Arduino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sz="4500" b="1" dirty="0">
                <a:solidFill>
                  <a:schemeClr val="tx1"/>
                </a:solidFill>
              </a:rPr>
              <a:t>Code</a:t>
            </a:r>
          </a:p>
        </p:txBody>
      </p:sp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DF8D3F4B-40EF-50A9-ED8F-CCADA4E2C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24903" r="30983" b="29291"/>
          <a:stretch/>
        </p:blipFill>
        <p:spPr>
          <a:xfrm>
            <a:off x="432695" y="3428998"/>
            <a:ext cx="2247312" cy="2185062"/>
          </a:xfrm>
          <a:prstGeom prst="rect">
            <a:avLst/>
          </a:prstGeom>
        </p:spPr>
      </p:pic>
      <p:pic>
        <p:nvPicPr>
          <p:cNvPr id="9" name="Picture 8" descr="A white background with orange text">
            <a:extLst>
              <a:ext uri="{FF2B5EF4-FFF2-40B4-BE49-F238E27FC236}">
                <a16:creationId xmlns:a16="http://schemas.microsoft.com/office/drawing/2014/main" id="{82E93559-AEE9-51C7-C45C-B20B19B06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5" y="6006574"/>
            <a:ext cx="4202613" cy="795273"/>
          </a:xfrm>
          <a:prstGeom prst="rect">
            <a:avLst/>
          </a:prstGeom>
        </p:spPr>
      </p:pic>
      <p:pic>
        <p:nvPicPr>
          <p:cNvPr id="11" name="Picture 10" descr="A screenshot of a computer program">
            <a:extLst>
              <a:ext uri="{FF2B5EF4-FFF2-40B4-BE49-F238E27FC236}">
                <a16:creationId xmlns:a16="http://schemas.microsoft.com/office/drawing/2014/main" id="{E3E0C570-3418-4A12-E4EE-1DED893D8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5" y="3123209"/>
            <a:ext cx="4201910" cy="3213373"/>
          </a:xfrm>
          <a:prstGeom prst="rect">
            <a:avLst/>
          </a:prstGeom>
        </p:spPr>
      </p:pic>
      <p:pic>
        <p:nvPicPr>
          <p:cNvPr id="13" name="Picture 1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A176C05C-875C-0B41-6675-E01637956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62" y="0"/>
            <a:ext cx="4202613" cy="32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EB6056-AA6F-1AD5-BA33-C969C31E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800" y="2138011"/>
            <a:ext cx="3771818" cy="36826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Plot 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of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 Data</a:t>
            </a:r>
          </a:p>
        </p:txBody>
      </p:sp>
      <p:pic>
        <p:nvPicPr>
          <p:cNvPr id="5" name="Content Placeholder 4" descr="A graph with blue lines and numbers&#10;&#10;AI-generated content may be incorrect.">
            <a:extLst>
              <a:ext uri="{FF2B5EF4-FFF2-40B4-BE49-F238E27FC236}">
                <a16:creationId xmlns:a16="http://schemas.microsoft.com/office/drawing/2014/main" id="{9C59F89C-7D33-CE48-50FC-D89010F88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5" y="736600"/>
            <a:ext cx="7996465" cy="5461000"/>
          </a:xfrm>
        </p:spPr>
      </p:pic>
      <p:pic>
        <p:nvPicPr>
          <p:cNvPr id="7" name="Picture 6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2B24ABC-6AD4-96C2-ACAB-2B77F5647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24903" r="30983" b="29291"/>
          <a:stretch/>
        </p:blipFill>
        <p:spPr>
          <a:xfrm>
            <a:off x="8752710" y="161673"/>
            <a:ext cx="2653226" cy="25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325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378DE8F3B0C4B9CDFA4D2D69C6C5E" ma:contentTypeVersion="9" ma:contentTypeDescription="Create a new document." ma:contentTypeScope="" ma:versionID="13fb428f1aabc9b8ba308684ac21eeba">
  <xsd:schema xmlns:xsd="http://www.w3.org/2001/XMLSchema" xmlns:xs="http://www.w3.org/2001/XMLSchema" xmlns:p="http://schemas.microsoft.com/office/2006/metadata/properties" xmlns:ns2="72d70920-3115-43d8-8443-3c61d82a113c" targetNamespace="http://schemas.microsoft.com/office/2006/metadata/properties" ma:root="true" ma:fieldsID="6ddbf4286154e98e56ecd1cd1ae9678f" ns2:_="">
    <xsd:import namespace="72d70920-3115-43d8-8443-3c61d82a11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70920-3115-43d8-8443-3c61d82a11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5E186-3745-481E-B499-4D458E4BBA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70920-3115-43d8-8443-3c61d82a11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DFFE28-1FAB-49D1-95E5-8B6B5F20413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0E30318-229F-409F-AD82-200EBB38B4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407</TotalTime>
  <Words>106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CEIS101C Module 5 June2025  jdixon</vt:lpstr>
      <vt:lpstr>Rubric</vt:lpstr>
      <vt:lpstr>Circuit with green LED on</vt:lpstr>
      <vt:lpstr>Circuit with  yellow LED on</vt:lpstr>
      <vt:lpstr>Circuit with red LED on</vt:lpstr>
      <vt:lpstr>Arduino  Code</vt:lpstr>
      <vt:lpstr>Plot  of 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Jessica Dixon</cp:lastModifiedBy>
  <cp:revision>51</cp:revision>
  <dcterms:created xsi:type="dcterms:W3CDTF">2018-12-20T22:43:36Z</dcterms:created>
  <dcterms:modified xsi:type="dcterms:W3CDTF">2025-06-02T23:26:29Z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0x010100A71378DE8F3B0C4B9CDFA4D2D69C6C5E</vt:lpwstr>
  </property>
</Properties>
</file>